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50" autoAdjust="0"/>
  </p:normalViewPr>
  <p:slideViewPr>
    <p:cSldViewPr>
      <p:cViewPr>
        <p:scale>
          <a:sx n="107" d="100"/>
          <a:sy n="107" d="100"/>
        </p:scale>
        <p:origin x="-8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6B809-1EF0-41D7-BF3A-11C814353F85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CBB17-B2A2-4FB8-B9B0-55D4D904D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17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061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99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47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39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5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0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685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50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76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39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77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99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Neutral Tones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Thomas Hardy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900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Glossary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chidden</a:t>
            </a:r>
            <a:r>
              <a:rPr lang="en-GB" b="1" dirty="0"/>
              <a:t>		</a:t>
            </a:r>
            <a:r>
              <a:rPr lang="en-GB" dirty="0" smtClean="0"/>
              <a:t>scolded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sod			</a:t>
            </a:r>
            <a:r>
              <a:rPr lang="en-GB" dirty="0" smtClean="0"/>
              <a:t>grass, earth, soil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rove			</a:t>
            </a:r>
            <a:r>
              <a:rPr lang="en-GB" dirty="0" smtClean="0"/>
              <a:t>wander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wring		</a:t>
            </a:r>
            <a:r>
              <a:rPr lang="en-GB" dirty="0" smtClean="0"/>
              <a:t>cause distress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98477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Glossary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 smtClean="0"/>
              <a:t>quatrain			</a:t>
            </a:r>
            <a:r>
              <a:rPr lang="en-GB" dirty="0"/>
              <a:t>a stanza of four lines, often 				having alternate rhymes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 smtClean="0"/>
              <a:t>pathetic fallacy		</a:t>
            </a:r>
            <a:r>
              <a:rPr lang="en-GB" dirty="0" smtClean="0"/>
              <a:t>descriptions of nature 					mirroring human mood in 				literary works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Font typeface="Arial" charset="0"/>
              <a:buNone/>
            </a:pPr>
            <a:r>
              <a:rPr lang="en-GB" b="1" dirty="0" smtClean="0"/>
              <a:t>personification</a:t>
            </a:r>
            <a:r>
              <a:rPr lang="en-GB" b="1" dirty="0"/>
              <a:t>	</a:t>
            </a:r>
            <a:r>
              <a:rPr lang="en-GB" b="1"/>
              <a:t>	</a:t>
            </a:r>
            <a:r>
              <a:rPr lang="en-GB" altLang="en-US"/>
              <a:t>using human qualities </a:t>
            </a:r>
            <a:r>
              <a:rPr lang="en-GB" altLang="en-US"/>
              <a:t>to </a:t>
            </a:r>
            <a:r>
              <a:rPr lang="en-GB" altLang="en-US" smtClean="0"/>
              <a:t>				describe  </a:t>
            </a:r>
            <a:r>
              <a:rPr lang="en-GB" altLang="en-US"/>
              <a:t>inanimate objects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821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Glossary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000" b="1" dirty="0"/>
              <a:t>anapaests</a:t>
            </a:r>
            <a:r>
              <a:rPr lang="en-GB" sz="3000" b="1" dirty="0" smtClean="0"/>
              <a:t>		</a:t>
            </a:r>
            <a:r>
              <a:rPr lang="en-US" sz="2800" dirty="0" smtClean="0"/>
              <a:t>two unstressed syllables followed 			by </a:t>
            </a:r>
            <a:r>
              <a:rPr lang="en-US" sz="2800" dirty="0"/>
              <a:t>one </a:t>
            </a:r>
            <a:r>
              <a:rPr lang="en-US" sz="2800" dirty="0" smtClean="0"/>
              <a:t>stressed syllable</a:t>
            </a:r>
            <a:r>
              <a:rPr lang="en-US" sz="2800" dirty="0"/>
              <a:t>. The </a:t>
            </a:r>
            <a:r>
              <a:rPr lang="en-US" sz="2800" dirty="0" smtClean="0"/>
              <a:t>				</a:t>
            </a:r>
            <a:r>
              <a:rPr lang="en-US" sz="2800" dirty="0" err="1" smtClean="0"/>
              <a:t>anapaest</a:t>
            </a:r>
            <a:r>
              <a:rPr lang="en-US" sz="2800" dirty="0" smtClean="0"/>
              <a:t> </a:t>
            </a:r>
            <a:r>
              <a:rPr lang="en-US" sz="2800" dirty="0"/>
              <a:t>is </a:t>
            </a:r>
            <a:r>
              <a:rPr lang="en-US" sz="2800" dirty="0" smtClean="0"/>
              <a:t>the opposite </a:t>
            </a:r>
            <a:r>
              <a:rPr lang="en-US" sz="2800" dirty="0"/>
              <a:t>of </a:t>
            </a:r>
            <a:r>
              <a:rPr lang="en-US" sz="2800" dirty="0" smtClean="0"/>
              <a:t>				the</a:t>
            </a:r>
            <a:r>
              <a:rPr lang="en-US" sz="2800" dirty="0"/>
              <a:t> </a:t>
            </a:r>
            <a:r>
              <a:rPr lang="en-US" sz="2800" dirty="0" smtClean="0"/>
              <a:t>dactyl</a:t>
            </a:r>
            <a:endParaRPr lang="en-GB" sz="2800" dirty="0"/>
          </a:p>
          <a:p>
            <a:pPr marL="0" indent="0">
              <a:buNone/>
            </a:pPr>
            <a:endParaRPr lang="en-GB" sz="3000" dirty="0"/>
          </a:p>
          <a:p>
            <a:pPr marL="0" indent="0">
              <a:buNone/>
            </a:pPr>
            <a:r>
              <a:rPr lang="en-GB" sz="3000" b="1" dirty="0" smtClean="0"/>
              <a:t>dactyl</a:t>
            </a:r>
            <a:r>
              <a:rPr lang="en-GB" sz="3000" b="1" dirty="0"/>
              <a:t>	</a:t>
            </a:r>
            <a:r>
              <a:rPr lang="en-GB" sz="3000" b="1" dirty="0" smtClean="0"/>
              <a:t>	</a:t>
            </a:r>
            <a:r>
              <a:rPr lang="en-GB" altLang="en-US" sz="2800" dirty="0"/>
              <a:t>one stressed syllable followed by </a:t>
            </a:r>
            <a:r>
              <a:rPr lang="en-GB" altLang="en-US" sz="2800" dirty="0" smtClean="0"/>
              <a:t>			two </a:t>
            </a:r>
            <a:r>
              <a:rPr lang="en-GB" altLang="en-US" sz="2800" dirty="0"/>
              <a:t>unstressed syllables in poetic </a:t>
            </a:r>
            <a:r>
              <a:rPr lang="en-GB" altLang="en-US" sz="2800" dirty="0" smtClean="0"/>
              <a:t>			metre</a:t>
            </a:r>
            <a:endParaRPr lang="en-GB" altLang="en-US" sz="2800" dirty="0"/>
          </a:p>
          <a:p>
            <a:pPr marL="0" indent="0">
              <a:buNone/>
            </a:pPr>
            <a:endParaRPr lang="en-GB" sz="3000" dirty="0"/>
          </a:p>
          <a:p>
            <a:pPr marL="0" lvl="0" indent="0">
              <a:buNone/>
            </a:pPr>
            <a:r>
              <a:rPr lang="en-GB" sz="3000" b="1" dirty="0"/>
              <a:t>tetrameter 	</a:t>
            </a:r>
            <a:r>
              <a:rPr lang="en-GB" sz="3000" b="1" dirty="0" smtClean="0"/>
              <a:t>	</a:t>
            </a:r>
            <a:r>
              <a:rPr lang="en-GB" sz="2800" dirty="0"/>
              <a:t>line of verse containing </a:t>
            </a:r>
            <a:r>
              <a:rPr lang="en-GB" sz="2800" dirty="0" smtClean="0"/>
              <a:t>four </a:t>
            </a:r>
            <a:r>
              <a:rPr lang="en-GB" sz="2800" dirty="0"/>
              <a:t>stressed </a:t>
            </a:r>
            <a:r>
              <a:rPr lang="en-GB" sz="2800" dirty="0" smtClean="0"/>
              <a:t>			syllables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499302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10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Neutral Tones</vt:lpstr>
      <vt:lpstr>Glossary</vt:lpstr>
      <vt:lpstr>Glossary</vt:lpstr>
      <vt:lpstr>Glossary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Belle Dame Sans Merci</dc:title>
  <dc:creator>Jane Klima</dc:creator>
  <cp:lastModifiedBy>Archer, Katy</cp:lastModifiedBy>
  <cp:revision>19</cp:revision>
  <dcterms:created xsi:type="dcterms:W3CDTF">2014-10-28T20:58:01Z</dcterms:created>
  <dcterms:modified xsi:type="dcterms:W3CDTF">2015-01-14T10:05:27Z</dcterms:modified>
</cp:coreProperties>
</file>